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720" autoAdjust="0"/>
  </p:normalViewPr>
  <p:slideViewPr>
    <p:cSldViewPr snapToGrid="0">
      <p:cViewPr varScale="1">
        <p:scale>
          <a:sx n="99" d="100"/>
          <a:sy n="99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59844-B952-4EB1-BAC7-4D5A5958A7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01B29-9D17-4A11-A2A9-C663A2A31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2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세미 프로젝트 전 파이널 구성도 </a:t>
            </a:r>
            <a:r>
              <a:rPr lang="en-US" altLang="ko-KR" dirty="0"/>
              <a:t>(</a:t>
            </a:r>
            <a:r>
              <a:rPr lang="ko-KR" altLang="en-US" dirty="0"/>
              <a:t>간단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6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세미 프로젝트 후 파이널 구성도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46CA-27DC-4949-A835-3EBAD7A32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81E23-EC9A-42B5-BC8D-AFCD1859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54158-0BED-4D70-AFF1-9197AA9E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E3C87-6ADB-470E-9225-F11CF8F8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67D56-1226-4AB2-BC63-F1EBB25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561D6-33DE-432B-98DC-E2206AC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22396-BFF3-4EA5-AE2D-C048DE1A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10663-F80F-4904-A567-C74F1580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FF04A-ED50-41C2-9F7D-2C408C0B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6389-638F-49D3-A172-7EB913C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36927-CC61-4E5B-A026-91621707A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FA6BD-6463-432D-AC08-4009718C3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69E3E-D439-4130-928B-0C49A3D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5C1A-D598-424C-BB87-2379150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E2DDF-31E8-4510-A8D3-143F19C2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0279-4E74-43E0-86E5-588A1CB8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BF3BA-8276-4D3D-8D61-CCBC62B8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45C48-1C47-4FBC-9247-D1969B6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17BCE-ADB6-428E-95D5-DC5BDA3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56800-B6F6-496F-AA33-07957993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1FB79-F5AC-48E5-B0B9-9208F99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594E-8A92-4BBB-A203-8FE573FA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3F06A-C3F9-4276-9677-1EB274E2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529D-EE94-4D16-B96A-14E3B8EF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2147E-7581-471D-87E6-04D2CAEC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6B27-8EA2-4E84-BB50-5F49997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8FF8-9A06-4769-BEFD-2B4EB11F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9FAD-A003-4381-A7C4-1E2DF541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128DB-B5E4-4CFE-B95D-4AEA53C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B9B64-B461-45AB-B2BE-82C8327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472E0-3520-406F-BCF3-BAB3503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5E-304A-4968-AA0F-4AB8B9E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7790-08DE-4849-95A4-E8E4932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12B5B-412D-4020-A101-B444BF4E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1B493-6C18-44E7-92D5-860C75E3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83557D-9B07-4121-9443-AB4E18566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54B6D-283D-40F8-B25B-4E236640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08D65-C5A7-421E-8842-3FC8825F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A338AA-4CD1-4939-8602-BD95633F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565E-8F35-4037-803F-77CF8A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A7BEF-12B0-48B3-BFD7-53558A6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70F5B-036F-4D2A-9E6D-419B4FD5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82F776-7133-43AA-B2A5-79E632C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0D0CF8-556E-40C8-A36B-CFF6683D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28BCA-FE67-4649-96E8-A3288C23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C2275-C1AC-46E5-A17E-B0AFA1A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7CEF-4852-4065-AB78-76DC0F2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E8143-31BF-40A2-A375-AB337A4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C50C5-DBB5-471B-9642-CEDF164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8BF7-9EBE-4EA8-A536-CE084CE9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C6150-2992-42A4-88B7-B10F507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4C0EB-C0D3-40C5-843D-003EBBA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F6DE-5EC3-46A6-A03B-AAD08067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3F450-82E0-410C-AFBC-32AB0192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BD6C1-7FB3-495C-B14F-186069F7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62BD-261B-45AF-9E5B-95DF87A5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B986-CBD0-4B37-A3E4-7A2E8C3E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33D9-EB09-419E-A77D-A0D0CF5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D19E82-167F-4CD9-96B9-D4B3247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ED29C-2285-416F-8F29-14F85240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0F048-3961-4098-84FE-74F21AFC8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D857-E9B4-4E4D-B583-EC260D3F4EF8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D47B4-48F8-41E0-AB5C-3712AC96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93F3-4323-47D1-86C4-22F5D439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1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7/06/relationships/model3d" Target="../media/model3d6.glb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5" Type="http://schemas.openxmlformats.org/officeDocument/2006/relationships/image" Target="../media/image2.png"/><Relationship Id="rId15" Type="http://schemas.microsoft.com/office/2017/06/relationships/model3d" Target="../media/model3d7.glb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7.png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C3946-CDDF-4385-989B-E46E87ADCF8B}"/>
              </a:ext>
            </a:extLst>
          </p:cNvPr>
          <p:cNvGrpSpPr/>
          <p:nvPr/>
        </p:nvGrpSpPr>
        <p:grpSpPr>
          <a:xfrm>
            <a:off x="245876" y="2802803"/>
            <a:ext cx="1104600" cy="2000766"/>
            <a:chOff x="119602" y="3777722"/>
            <a:chExt cx="800735" cy="169526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50112"/>
                    </p:ext>
                  </p:extLst>
                </p:nvPr>
              </p:nvGraphicFramePr>
              <p:xfrm>
                <a:off x="245042" y="4480029"/>
                <a:ext cx="494521" cy="99296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94521" cy="992962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24238" ay="25202" az="311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409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918" y="3631670"/>
                  <a:ext cx="682183" cy="11718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4197-B598-49F9-B5E0-53E5E9069B50}"/>
                </a:ext>
              </a:extLst>
            </p:cNvPr>
            <p:cNvSpPr txBox="1"/>
            <p:nvPr/>
          </p:nvSpPr>
          <p:spPr>
            <a:xfrm>
              <a:off x="119602" y="3777722"/>
              <a:ext cx="800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 Tablet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D2622-D703-4770-B6FA-50743AECE05E}"/>
              </a:ext>
            </a:extLst>
          </p:cNvPr>
          <p:cNvGrpSpPr/>
          <p:nvPr/>
        </p:nvGrpSpPr>
        <p:grpSpPr>
          <a:xfrm>
            <a:off x="1911992" y="-93392"/>
            <a:ext cx="1560929" cy="3116846"/>
            <a:chOff x="4935018" y="1986248"/>
            <a:chExt cx="745873" cy="254733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953654"/>
                    </p:ext>
                  </p:extLst>
                </p:nvPr>
              </p:nvGraphicFramePr>
              <p:xfrm>
                <a:off x="4935018" y="2324415"/>
                <a:ext cx="745873" cy="220916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45873" cy="2209167"/>
                      </a:xfrm>
                      <a:prstGeom prst="rect">
                        <a:avLst/>
                      </a:prstGeom>
                    </am3d:spPr>
                    <am3d:camera>
                      <am3d:pos x="0" y="0" z="558939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57799" d="1000000"/>
                      <am3d:preTrans dx="-20171" dy="-18006390" dz="-371484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7962" ay="1581189" az="195275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0837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1992" y="320380"/>
                  <a:ext cx="1560929" cy="2703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5FA2EA-7E7D-46DA-BADD-96E7BAD388EB}"/>
                </a:ext>
              </a:extLst>
            </p:cNvPr>
            <p:cNvSpPr txBox="1"/>
            <p:nvPr/>
          </p:nvSpPr>
          <p:spPr>
            <a:xfrm>
              <a:off x="5045966" y="1986248"/>
              <a:ext cx="566760" cy="38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Server</a:t>
              </a:r>
              <a:endParaRPr lang="ko-KR" altLang="en-US" sz="25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33028-9A9C-409B-8CE7-1F13ABCA8186}"/>
              </a:ext>
            </a:extLst>
          </p:cNvPr>
          <p:cNvGrpSpPr/>
          <p:nvPr/>
        </p:nvGrpSpPr>
        <p:grpSpPr>
          <a:xfrm>
            <a:off x="5060241" y="4092529"/>
            <a:ext cx="981030" cy="1592851"/>
            <a:chOff x="9434949" y="1419102"/>
            <a:chExt cx="914400" cy="159285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366009"/>
                    </p:ext>
                  </p:extLst>
                </p:nvPr>
              </p:nvGraphicFramePr>
              <p:xfrm>
                <a:off x="9624862" y="2017580"/>
                <a:ext cx="487163" cy="9943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7163" cy="994373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699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3992" y="4691007"/>
                  <a:ext cx="522661" cy="9943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2E88F-9766-45E2-A71C-4F6C54B8EC48}"/>
                </a:ext>
              </a:extLst>
            </p:cNvPr>
            <p:cNvSpPr txBox="1"/>
            <p:nvPr/>
          </p:nvSpPr>
          <p:spPr>
            <a:xfrm>
              <a:off x="9434949" y="1419102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</a:p>
            <a:p>
              <a:r>
                <a:rPr lang="en-US" altLang="ko-KR" dirty="0"/>
                <a:t>Mobile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A22F7D-C79E-4D58-A998-59340294BE98}"/>
              </a:ext>
            </a:extLst>
          </p:cNvPr>
          <p:cNvGrpSpPr/>
          <p:nvPr/>
        </p:nvGrpSpPr>
        <p:grpSpPr>
          <a:xfrm>
            <a:off x="5463967" y="302408"/>
            <a:ext cx="1967009" cy="1767919"/>
            <a:chOff x="4636267" y="2059667"/>
            <a:chExt cx="1967009" cy="176791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797250"/>
                    </p:ext>
                  </p:extLst>
                </p:nvPr>
              </p:nvGraphicFramePr>
              <p:xfrm>
                <a:off x="4636267" y="2098317"/>
                <a:ext cx="1967009" cy="172926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967009" cy="1729269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7462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3967" y="341058"/>
                  <a:ext cx="1967009" cy="17292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B7684A-31B4-40C0-B75A-AB121ABDC8F7}"/>
                </a:ext>
              </a:extLst>
            </p:cNvPr>
            <p:cNvSpPr txBox="1"/>
            <p:nvPr/>
          </p:nvSpPr>
          <p:spPr>
            <a:xfrm>
              <a:off x="4901316" y="2059667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Admin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3EB90D-4640-4FDA-84FB-034B22AF8E71}"/>
              </a:ext>
            </a:extLst>
          </p:cNvPr>
          <p:cNvGrpSpPr/>
          <p:nvPr/>
        </p:nvGrpSpPr>
        <p:grpSpPr>
          <a:xfrm>
            <a:off x="5705264" y="2421847"/>
            <a:ext cx="1216025" cy="1342027"/>
            <a:chOff x="3648885" y="3954397"/>
            <a:chExt cx="1235125" cy="15237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478843"/>
                    </p:ext>
                  </p:extLst>
                </p:nvPr>
              </p:nvGraphicFramePr>
              <p:xfrm>
                <a:off x="3737615" y="4594780"/>
                <a:ext cx="981031" cy="88333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81031" cy="883337"/>
                      </a:xfrm>
                      <a:prstGeom prst="rect">
                        <a:avLst/>
                      </a:prstGeom>
                    </am3d:spPr>
                    <am3d:camera>
                      <am3d:pos x="0" y="0" z="633516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271560" d="1000000"/>
                      <am3d:preTrans dx="0" dy="-16278167" dz="-4640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390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92622" y="2985869"/>
                  <a:ext cx="965860" cy="7780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35311-CAA2-491B-88B3-B233304502C8}"/>
                </a:ext>
              </a:extLst>
            </p:cNvPr>
            <p:cNvSpPr txBox="1"/>
            <p:nvPr/>
          </p:nvSpPr>
          <p:spPr>
            <a:xfrm>
              <a:off x="3648885" y="3954397"/>
              <a:ext cx="123512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위험 알림</a:t>
              </a:r>
              <a:endParaRPr lang="en-US" altLang="ko-KR" dirty="0"/>
            </a:p>
            <a:p>
              <a:r>
                <a:rPr lang="en-US" altLang="ko-KR" dirty="0"/>
                <a:t>   FCM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18388"/>
                  </p:ext>
                </p:extLst>
              </p:nvPr>
            </p:nvGraphicFramePr>
            <p:xfrm rot="1010627">
              <a:off x="5933521" y="3862424"/>
              <a:ext cx="366588" cy="780667"/>
            </p:xfrm>
            <a:graphic>
              <a:graphicData uri="http://schemas.microsoft.com/office/drawing/2017/model3d">
                <am3d:model3d r:embed="rId11">
                  <am3d:spPr>
                    <a:xfrm rot="1010627">
                      <a:off x="0" y="0"/>
                      <a:ext cx="366588" cy="780667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38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010627">
                <a:off x="5933521" y="3862424"/>
                <a:ext cx="366588" cy="78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A93D21-C61C-4FB4-BC2B-26568B332E11}"/>
              </a:ext>
            </a:extLst>
          </p:cNvPr>
          <p:cNvGrpSpPr/>
          <p:nvPr/>
        </p:nvGrpSpPr>
        <p:grpSpPr>
          <a:xfrm>
            <a:off x="1577932" y="4158090"/>
            <a:ext cx="2406141" cy="2389264"/>
            <a:chOff x="1595843" y="3985725"/>
            <a:chExt cx="2406141" cy="2389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C0A1A0-655E-4DE0-9567-F6E7E74A7A66}"/>
                </a:ext>
              </a:extLst>
            </p:cNvPr>
            <p:cNvGrpSpPr/>
            <p:nvPr/>
          </p:nvGrpSpPr>
          <p:grpSpPr>
            <a:xfrm>
              <a:off x="1595843" y="3985725"/>
              <a:ext cx="2406141" cy="1803496"/>
              <a:chOff x="244201" y="5473697"/>
              <a:chExt cx="1730679" cy="13212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B71929-6C9F-4D83-B652-CDF97EBE3DB0}"/>
                  </a:ext>
                </a:extLst>
              </p:cNvPr>
              <p:cNvSpPr txBox="1"/>
              <p:nvPr/>
            </p:nvSpPr>
            <p:spPr>
              <a:xfrm>
                <a:off x="739563" y="6425626"/>
                <a:ext cx="1084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</a:t>
                </a:r>
                <a:endParaRPr lang="ko-KR" altLang="en-US" dirty="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45435665"/>
                      </p:ext>
                    </p:extLst>
                  </p:nvPr>
                </p:nvGraphicFramePr>
                <p:xfrm>
                  <a:off x="244201" y="5473697"/>
                  <a:ext cx="1730679" cy="1136595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1730679" cy="113659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19775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4071507" d="1000000"/>
                        <am3d:preTrans dx="109152" dy="-3700657" dz="53709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465754" ay="3943708" az="3319471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278486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77932" y="4158090"/>
                    <a:ext cx="2406141" cy="1551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3758269"/>
                    </p:ext>
                  </p:extLst>
                </p:nvPr>
              </p:nvGraphicFramePr>
              <p:xfrm rot="21187482">
                <a:off x="1669719" y="5279979"/>
                <a:ext cx="684986" cy="597211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84986" cy="597211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6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830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187482">
                  <a:off x="1651808" y="5452344"/>
                  <a:ext cx="684986" cy="59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3940442"/>
                    </p:ext>
                  </p:extLst>
                </p:nvPr>
              </p:nvGraphicFramePr>
              <p:xfrm rot="21187482">
                <a:off x="2919976" y="5371042"/>
                <a:ext cx="660807" cy="597210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60807" cy="597210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5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830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1187482">
                  <a:off x="2902065" y="5543407"/>
                  <a:ext cx="660807" cy="5972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1F8CB-676A-42A7-9901-8E3844863F50}"/>
                </a:ext>
              </a:extLst>
            </p:cNvPr>
            <p:cNvSpPr txBox="1"/>
            <p:nvPr/>
          </p:nvSpPr>
          <p:spPr>
            <a:xfrm>
              <a:off x="1965991" y="6005657"/>
              <a:ext cx="1130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Can </a:t>
              </a:r>
              <a:r>
                <a:rPr lang="ko-KR" altLang="en-US" dirty="0"/>
                <a:t>통신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893384"/>
                  </p:ext>
                </p:extLst>
              </p:nvPr>
            </p:nvGraphicFramePr>
            <p:xfrm rot="5134067">
              <a:off x="1618573" y="2861278"/>
              <a:ext cx="511165" cy="1934490"/>
            </p:xfrm>
            <a:graphic>
              <a:graphicData uri="http://schemas.microsoft.com/office/drawing/2017/model3d">
                <am3d:model3d r:embed="rId11">
                  <am3d:spPr>
                    <a:xfrm rot="5134067">
                      <a:off x="0" y="0"/>
                      <a:ext cx="511165" cy="193449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4529" ay="-208180" az="51527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06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5134067">
                <a:off x="1618573" y="2861278"/>
                <a:ext cx="511165" cy="193449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17CC842-086D-40D5-B20E-95CA48F46547}"/>
              </a:ext>
            </a:extLst>
          </p:cNvPr>
          <p:cNvGrpSpPr/>
          <p:nvPr/>
        </p:nvGrpSpPr>
        <p:grpSpPr>
          <a:xfrm rot="20554358">
            <a:off x="3319662" y="1246296"/>
            <a:ext cx="2026886" cy="773311"/>
            <a:chOff x="3407895" y="1566079"/>
            <a:chExt cx="2026886" cy="77331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0871535"/>
                    </p:ext>
                  </p:extLst>
                </p:nvPr>
              </p:nvGraphicFramePr>
              <p:xfrm rot="16200000">
                <a:off x="4280638" y="1185245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151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5154358">
                  <a:off x="4181115" y="791799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7602782"/>
                    </p:ext>
                  </p:extLst>
                </p:nvPr>
              </p:nvGraphicFramePr>
              <p:xfrm rot="5400000">
                <a:off x="3788729" y="1185246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43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4354358">
                  <a:off x="3711786" y="939125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104FA2-A95C-4481-B818-AA390265B4E3}"/>
              </a:ext>
            </a:extLst>
          </p:cNvPr>
          <p:cNvGrpSpPr/>
          <p:nvPr/>
        </p:nvGrpSpPr>
        <p:grpSpPr>
          <a:xfrm>
            <a:off x="2356052" y="2925488"/>
            <a:ext cx="682182" cy="1590585"/>
            <a:chOff x="2279697" y="2821480"/>
            <a:chExt cx="686696" cy="16945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963390"/>
                    </p:ext>
                  </p:extLst>
                </p:nvPr>
              </p:nvGraphicFramePr>
              <p:xfrm rot="11098517">
                <a:off x="2301438" y="2821480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11098517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1098517">
                  <a:off x="2377650" y="2925488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9505598"/>
                    </p:ext>
                  </p:extLst>
                </p:nvPr>
              </p:nvGraphicFramePr>
              <p:xfrm rot="287500">
                <a:off x="2279697" y="3169332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287500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287500">
                  <a:off x="2356052" y="3251990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665B24-C700-4FD6-9BCB-9F189654DEF8}"/>
              </a:ext>
            </a:extLst>
          </p:cNvPr>
          <p:cNvGrpSpPr/>
          <p:nvPr/>
        </p:nvGrpSpPr>
        <p:grpSpPr>
          <a:xfrm>
            <a:off x="3602865" y="2600129"/>
            <a:ext cx="1192957" cy="2212940"/>
            <a:chOff x="3602865" y="2600129"/>
            <a:chExt cx="1192957" cy="221294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0068996"/>
                    </p:ext>
                  </p:extLst>
                </p:nvPr>
              </p:nvGraphicFramePr>
              <p:xfrm rot="18924203">
                <a:off x="3973781" y="2980384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18924203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18924203">
                  <a:off x="3973781" y="2980384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6696644"/>
                    </p:ext>
                  </p:extLst>
                </p:nvPr>
              </p:nvGraphicFramePr>
              <p:xfrm rot="8115049">
                <a:off x="3602865" y="2600129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8115049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8115049">
                  <a:off x="3602865" y="2600129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44062"/>
                  </p:ext>
                </p:extLst>
              </p:nvPr>
            </p:nvGraphicFramePr>
            <p:xfrm rot="17996698">
              <a:off x="4804946" y="1856233"/>
              <a:ext cx="455159" cy="1575300"/>
            </p:xfrm>
            <a:graphic>
              <a:graphicData uri="http://schemas.microsoft.com/office/drawing/2017/model3d">
                <am3d:model3d r:embed="rId11">
                  <am3d:spPr>
                    <a:xfrm rot="17996698">
                      <a:off x="0" y="0"/>
                      <a:ext cx="455159" cy="157530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040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17996698">
                <a:off x="4804946" y="1856233"/>
                <a:ext cx="455159" cy="157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7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0410" y="1890888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52401" y="1860582"/>
            <a:ext cx="4791599" cy="29588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1006" y="3339988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25463" y="3818237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08D5D855-FC0B-4B45-92DF-3876279A938C}"/>
              </a:ext>
            </a:extLst>
          </p:cNvPr>
          <p:cNvSpPr/>
          <p:nvPr/>
        </p:nvSpPr>
        <p:spPr>
          <a:xfrm>
            <a:off x="7740063" y="2812544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69182" y="3285201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Sensor,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24492" y="3558709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0196" y="3378915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32980" y="3368080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795087" y="4775458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954284" y="5196209"/>
            <a:ext cx="856578" cy="34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Client</a:t>
            </a:r>
          </a:p>
          <a:p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285492" y="5407013"/>
            <a:ext cx="84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47822" y="2627524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24019" y="3607821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561880" y="-325740"/>
            <a:ext cx="923271" cy="344937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66790" y="3721124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9909349" y="3299528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1099" y="46465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146248" y="2571410"/>
            <a:ext cx="1560594" cy="72811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59000" y="3273615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0167" y="3299528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283CAA51-E5F0-4109-9FE4-7C669E160626}"/>
              </a:ext>
            </a:extLst>
          </p:cNvPr>
          <p:cNvSpPr/>
          <p:nvPr/>
        </p:nvSpPr>
        <p:spPr>
          <a:xfrm>
            <a:off x="10382259" y="527844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03514" y="2335179"/>
            <a:ext cx="2104114" cy="67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567480" y="3319103"/>
            <a:ext cx="978257" cy="400749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58977" y="3084187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57799" y="3092280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89D2C8F1-5B8A-478C-852E-287BBF3C6D9E}"/>
              </a:ext>
            </a:extLst>
          </p:cNvPr>
          <p:cNvCxnSpPr>
            <a:cxnSpLocks/>
          </p:cNvCxnSpPr>
          <p:nvPr/>
        </p:nvCxnSpPr>
        <p:spPr>
          <a:xfrm>
            <a:off x="7240355" y="2701928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256E2D67-F070-4E09-88F4-45B54A956018}"/>
              </a:ext>
            </a:extLst>
          </p:cNvPr>
          <p:cNvCxnSpPr>
            <a:cxnSpLocks/>
          </p:cNvCxnSpPr>
          <p:nvPr/>
        </p:nvCxnSpPr>
        <p:spPr>
          <a:xfrm rot="10800000">
            <a:off x="7196260" y="2863730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B65E1B1-3CB5-4369-8437-7F6EC459831B}"/>
              </a:ext>
            </a:extLst>
          </p:cNvPr>
          <p:cNvCxnSpPr>
            <a:cxnSpLocks/>
            <a:endCxn id="263" idx="0"/>
          </p:cNvCxnSpPr>
          <p:nvPr/>
        </p:nvCxnSpPr>
        <p:spPr>
          <a:xfrm flipH="1">
            <a:off x="10706842" y="427102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연결선: 꺾임 366">
            <a:extLst>
              <a:ext uri="{FF2B5EF4-FFF2-40B4-BE49-F238E27FC236}">
                <a16:creationId xmlns:a16="http://schemas.microsoft.com/office/drawing/2014/main" id="{434D23A0-767E-4FBD-AF11-E7F854C84CC2}"/>
              </a:ext>
            </a:extLst>
          </p:cNvPr>
          <p:cNvCxnSpPr>
            <a:cxnSpLocks/>
            <a:stCxn id="7" idx="2"/>
            <a:endCxn id="263" idx="1"/>
          </p:cNvCxnSpPr>
          <p:nvPr/>
        </p:nvCxnSpPr>
        <p:spPr>
          <a:xfrm rot="16200000" flipH="1">
            <a:off x="8072317" y="3495277"/>
            <a:ext cx="985826" cy="363405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06245" y="1932745"/>
            <a:ext cx="6622532" cy="33408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5014836" y="1519919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5134756" y="3803511"/>
            <a:ext cx="2192233" cy="8697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6195298" y="4138450"/>
            <a:ext cx="944087" cy="429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1820338" y="2310920"/>
            <a:ext cx="841274" cy="1412540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1802582" y="2738932"/>
            <a:ext cx="907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Android</a:t>
            </a:r>
          </a:p>
          <a:p>
            <a:pPr algn="ctr"/>
            <a:r>
              <a:rPr lang="en-US" altLang="ko-KR" sz="1500" dirty="0"/>
              <a:t>Tablet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319491" y="3937362"/>
            <a:ext cx="1065366" cy="45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6669377" y="214895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Google</a:t>
            </a:r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2852709" y="515940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9073666" y="1116558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493643" y="3521346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1322815" y="3852008"/>
            <a:ext cx="2099776" cy="7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422590" y="3548736"/>
            <a:ext cx="829172" cy="62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6449215" y="2469615"/>
            <a:ext cx="2023631" cy="1119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WebServer</a:t>
            </a:r>
            <a:endParaRPr lang="ko-KR" altLang="en-US" sz="2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8502242" y="1735913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7147931" y="3900814"/>
            <a:ext cx="170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SQL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910197" y="3214068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Logging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890257" y="253381"/>
            <a:ext cx="14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HTTP/FCM</a:t>
            </a:r>
            <a:endParaRPr lang="ko-KR" altLang="en-US" dirty="0"/>
          </a:p>
        </p:txBody>
      </p:sp>
      <p:sp>
        <p:nvSpPr>
          <p:cNvPr id="67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8618524" y="3774251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grpSp>
        <p:nvGrpSpPr>
          <p:cNvPr id="274" name="그룹 273"/>
          <p:cNvGrpSpPr/>
          <p:nvPr/>
        </p:nvGrpSpPr>
        <p:grpSpPr>
          <a:xfrm>
            <a:off x="11075843" y="3029340"/>
            <a:ext cx="842694" cy="1053539"/>
            <a:chOff x="10367199" y="3506507"/>
            <a:chExt cx="842694" cy="105353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FB7936-FD1D-4753-A59E-FCDE908D6C1E}"/>
                </a:ext>
              </a:extLst>
            </p:cNvPr>
            <p:cNvSpPr txBox="1"/>
            <p:nvPr/>
          </p:nvSpPr>
          <p:spPr>
            <a:xfrm>
              <a:off x="10367199" y="3795571"/>
              <a:ext cx="84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Android</a:t>
              </a:r>
            </a:p>
            <a:p>
              <a:pPr algn="ctr"/>
              <a:r>
                <a:rPr lang="en-US" altLang="ko-KR" sz="1200" dirty="0"/>
                <a:t>Mobile</a:t>
              </a:r>
              <a:endParaRPr lang="ko-KR" altLang="en-US" sz="1200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78324170-C697-4A1D-84AC-2F4BEC874B2F}"/>
                </a:ext>
              </a:extLst>
            </p:cNvPr>
            <p:cNvSpPr/>
            <p:nvPr/>
          </p:nvSpPr>
          <p:spPr>
            <a:xfrm>
              <a:off x="10466117" y="3506507"/>
              <a:ext cx="649165" cy="1053539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stCxn id="7" idx="0"/>
            <a:endCxn id="169" idx="2"/>
          </p:cNvCxnSpPr>
          <p:nvPr/>
        </p:nvCxnSpPr>
        <p:spPr>
          <a:xfrm flipH="1" flipV="1">
            <a:off x="7466870" y="1054651"/>
            <a:ext cx="8934" cy="46526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flipH="1" flipV="1">
            <a:off x="6853591" y="2537568"/>
            <a:ext cx="339823" cy="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955501" y="2812908"/>
            <a:ext cx="2029968" cy="1520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518937" y="245117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3827796" y="302940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9241104" y="265582"/>
            <a:ext cx="159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HTTP/ FCM</a:t>
            </a:r>
            <a:endParaRPr lang="ko-KR" altLang="en-US" dirty="0"/>
          </a:p>
        </p:txBody>
      </p:sp>
      <p:cxnSp>
        <p:nvCxnSpPr>
          <p:cNvPr id="156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68" idx="2"/>
            <a:endCxn id="57" idx="0"/>
          </p:cNvCxnSpPr>
          <p:nvPr/>
        </p:nvCxnSpPr>
        <p:spPr>
          <a:xfrm>
            <a:off x="2947245" y="3017190"/>
            <a:ext cx="889931" cy="531546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70" idx="3"/>
            <a:endCxn id="7" idx="2"/>
          </p:cNvCxnSpPr>
          <p:nvPr/>
        </p:nvCxnSpPr>
        <p:spPr>
          <a:xfrm flipV="1">
            <a:off x="4720438" y="4815533"/>
            <a:ext cx="2755366" cy="81652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 321"/>
          <p:cNvCxnSpPr>
            <a:stCxn id="283" idx="2"/>
            <a:endCxn id="67" idx="2"/>
          </p:cNvCxnSpPr>
          <p:nvPr/>
        </p:nvCxnSpPr>
        <p:spPr>
          <a:xfrm rot="16200000" flipH="1">
            <a:off x="7710857" y="3339240"/>
            <a:ext cx="657841" cy="1157493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83" idx="1"/>
          </p:cNvCxnSpPr>
          <p:nvPr/>
        </p:nvCxnSpPr>
        <p:spPr>
          <a:xfrm rot="10800000" flipV="1">
            <a:off x="5997493" y="3029340"/>
            <a:ext cx="451722" cy="793115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5707158" y="5272103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199" name="꺾인 연결선 198"/>
          <p:cNvCxnSpPr>
            <a:stCxn id="283" idx="0"/>
          </p:cNvCxnSpPr>
          <p:nvPr/>
        </p:nvCxnSpPr>
        <p:spPr>
          <a:xfrm rot="5400000" flipH="1" flipV="1">
            <a:off x="7720651" y="1688053"/>
            <a:ext cx="521943" cy="104118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69" idx="1"/>
            <a:endCxn id="68" idx="3"/>
          </p:cNvCxnSpPr>
          <p:nvPr/>
        </p:nvCxnSpPr>
        <p:spPr>
          <a:xfrm rot="10800000" flipV="1">
            <a:off x="2240975" y="634773"/>
            <a:ext cx="4428402" cy="1961780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961796" y="3519991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2669957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1199779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15974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875537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721703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381266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343" name="직선 연결선 342"/>
          <p:cNvCxnSpPr>
            <a:endCxn id="212" idx="0"/>
          </p:cNvCxnSpPr>
          <p:nvPr/>
        </p:nvCxnSpPr>
        <p:spPr>
          <a:xfrm flipH="1">
            <a:off x="481599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/>
          <p:cNvCxnSpPr>
            <a:endCxn id="213" idx="0"/>
          </p:cNvCxnSpPr>
          <p:nvPr/>
        </p:nvCxnSpPr>
        <p:spPr>
          <a:xfrm>
            <a:off x="1126235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 flipH="1">
            <a:off x="1967980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2612616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69" idx="3"/>
            <a:endCxn id="73" idx="0"/>
          </p:cNvCxnSpPr>
          <p:nvPr/>
        </p:nvCxnSpPr>
        <p:spPr>
          <a:xfrm>
            <a:off x="8264363" y="634773"/>
            <a:ext cx="3234981" cy="2394567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102524" y="356849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9933804" y="3474843"/>
            <a:ext cx="1240957" cy="1874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99</Words>
  <Application>Microsoft Office PowerPoint</Application>
  <PresentationFormat>와이드스크린</PresentationFormat>
  <Paragraphs>65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i</cp:lastModifiedBy>
  <cp:revision>91</cp:revision>
  <dcterms:created xsi:type="dcterms:W3CDTF">2020-11-06T01:42:56Z</dcterms:created>
  <dcterms:modified xsi:type="dcterms:W3CDTF">2020-12-07T11:32:48Z</dcterms:modified>
</cp:coreProperties>
</file>